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6" roundtripDataSignature="AMtx7mi4G8AwzHWZAnmA2LHf3S8gAz/e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customschemas.google.com/relationships/presentationmetadata" Target="metadata"/><Relationship Id="rId25" Type="http://schemas.openxmlformats.org/officeDocument/2006/relationships/slide" Target="slides/slide2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3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krtanaka/eds_workshop_2021" TargetMode="External"/><Relationship Id="rId4" Type="http://schemas.openxmlformats.org/officeDocument/2006/relationships/hyperlink" Target="https://github.com/krtanaka/env_data_summary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mailto:kisei.Tanaka@noaa.gov" TargetMode="External"/><Relationship Id="rId4" Type="http://schemas.openxmlformats.org/officeDocument/2006/relationships/hyperlink" Target="mailto:thomas.oliver@noaa.gov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/>
              <a:t>Environmental Data Summary workshop</a:t>
            </a:r>
            <a:endParaRPr sz="4800"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Kisei R. Tanaka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PIFSC/ESD/ARP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April 22,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ERDDAP</a:t>
            </a:r>
            <a:endParaRPr/>
          </a:p>
        </p:txBody>
      </p:sp>
      <p:sp>
        <p:nvSpPr>
          <p:cNvPr id="136" name="Google Shape;136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an open-source data server to download scientific datasets in common file formats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Easy access to remote sensing data, climate data, fishery data…. Etc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OceanWatch (n=109) &amp; Coastwatch (n=1739)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Pacific Islands Ocean Observing System (PacIOOS)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http://erddap.com/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0959"/>
            <a:ext cx="12192000" cy="5896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94630"/>
            <a:ext cx="12192000" cy="6668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3"/>
          <p:cNvSpPr/>
          <p:nvPr/>
        </p:nvSpPr>
        <p:spPr>
          <a:xfrm>
            <a:off x="316318" y="3091608"/>
            <a:ext cx="6096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GHRSST Global 1-km Sea Surface Temperature (G1SST), Global, 0.01 Degree, 2010-2017, Daily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0994" y="568444"/>
            <a:ext cx="4842698" cy="5918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"/>
          <p:cNvSpPr/>
          <p:nvPr/>
        </p:nvSpPr>
        <p:spPr>
          <a:xfrm>
            <a:off x="391297" y="2942622"/>
            <a:ext cx="6096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Chlorophyll a Concentration, NPP VIIRS, 750m, Pacific Islands Region - CoastWatch - Monthly, 2012-present</a:t>
            </a:r>
            <a:endParaRPr/>
          </a:p>
        </p:txBody>
      </p:sp>
      <p:pic>
        <p:nvPicPr>
          <p:cNvPr id="158" name="Google Shape;15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7297" y="-27401"/>
            <a:ext cx="5573927" cy="6812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Clone &amp; Run EDS program</a:t>
            </a:r>
            <a:endParaRPr/>
          </a:p>
        </p:txBody>
      </p:sp>
      <p:sp>
        <p:nvSpPr>
          <p:cNvPr id="164" name="Google Shape;164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Demo repo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https://github.com/krtanaka/eds_workshop_2021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Main repo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https://github.com/krtanaka/env_data_summary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EDS parameter file, what you need to enter</a:t>
            </a:r>
            <a:endParaRPr/>
          </a:p>
        </p:txBody>
      </p:sp>
      <p:sp>
        <p:nvSpPr>
          <p:cNvPr id="170" name="Google Shape;170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41934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Customizable list of environmental variables to download </a:t>
            </a:r>
            <a:endParaRPr/>
          </a:p>
          <a:p>
            <a:pPr indent="-292100" lvl="1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data/EDS_parameters.csv</a:t>
            </a:r>
            <a:endParaRPr/>
          </a:p>
          <a:p>
            <a:pPr indent="-241934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Variable name, </a:t>
            </a:r>
            <a:endParaRPr/>
          </a:p>
          <a:p>
            <a:pPr indent="-241934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temporal resolution, (day, 8 days, month, climatology)</a:t>
            </a:r>
            <a:endParaRPr/>
          </a:p>
          <a:p>
            <a:pPr indent="-241934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ERDDAP URL, </a:t>
            </a:r>
            <a:endParaRPr/>
          </a:p>
          <a:p>
            <a:pPr indent="-241934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dataset.ID, 	</a:t>
            </a:r>
            <a:endParaRPr/>
          </a:p>
          <a:p>
            <a:pPr indent="-241934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Start and end date</a:t>
            </a:r>
            <a:endParaRPr/>
          </a:p>
          <a:p>
            <a:pPr indent="-241934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Time steps</a:t>
            </a:r>
            <a:endParaRPr/>
          </a:p>
          <a:p>
            <a:pPr indent="-241934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Summaries</a:t>
            </a:r>
            <a:endParaRPr/>
          </a:p>
          <a:p>
            <a:pPr indent="-241934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Mask or non-mask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64" y="615805"/>
            <a:ext cx="12084671" cy="5626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445" y="752337"/>
            <a:ext cx="11875110" cy="535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sing Projects – RStudio Support" id="185" name="Google Shape;18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575" y="1669930"/>
            <a:ext cx="5305425" cy="3895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w to Create a Website in R Using the Blogdown Package | Kyle Cuilla" id="186" name="Google Shape;18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76813" y="1931687"/>
            <a:ext cx="5562600" cy="393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Prereq	</a:t>
            </a:r>
            <a:endParaRPr/>
          </a:p>
        </p:txBody>
      </p:sp>
      <p:sp>
        <p:nvSpPr>
          <p:cNvPr id="91" name="Google Shape;91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Rstudio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Survey data with lat, lon, time columns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Git (https://git-scm.com/downloads)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trike="sngStrike"/>
              <a:t>Pifsc VPN and access to M: and G: drives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Know how ERDDAP works.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Branch &amp; customize EDS program</a:t>
            </a:r>
            <a:endParaRPr/>
          </a:p>
        </p:txBody>
      </p:sp>
      <p:pic>
        <p:nvPicPr>
          <p:cNvPr id="192" name="Google Shape;19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1605" y="1690688"/>
            <a:ext cx="9828789" cy="4935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3239" y="485623"/>
            <a:ext cx="4305521" cy="5886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Topics </a:t>
            </a:r>
            <a:endParaRPr/>
          </a:p>
        </p:txBody>
      </p:sp>
      <p:sp>
        <p:nvSpPr>
          <p:cNvPr id="97" name="Google Shape;97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1. Environmental Data Summary (EDS) project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2. git-based version control system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3. ERDDAP - OceanWatch &amp; CoastWatch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4. Clone &amp; Run EDS program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5. Branch &amp; customize EDS R codes for your own research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Environmental Data Summary (EDS) project</a:t>
            </a:r>
            <a:endParaRPr/>
          </a:p>
        </p:txBody>
      </p:sp>
      <p:sp>
        <p:nvSpPr>
          <p:cNvPr id="103" name="Google Shape;103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Enhance </a:t>
            </a:r>
            <a:r>
              <a:rPr i="1" lang="en-US"/>
              <a:t>in situ </a:t>
            </a:r>
            <a:r>
              <a:rPr lang="en-US"/>
              <a:t>data with relevant external environmental data (SST, Chl_a, Bathymetry…)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Useful for subsequent correlative &amp; statistical analyses.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Originally conceptualized &amp; developed by T.A. Oliver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Revised and maintained by K.A. Tanaka &amp; T.A. Oliver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kisei.Tanaka@noaa.gov</a:t>
            </a:r>
            <a:r>
              <a:rPr lang="en-US"/>
              <a:t> &amp;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thomas.oliver@noaa.gov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Two types of environmental data</a:t>
            </a:r>
            <a:endParaRPr/>
          </a:p>
        </p:txBody>
      </p:sp>
      <p:sp>
        <p:nvSpPr>
          <p:cNvPr id="109" name="Google Shape;109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Static (cilmatologies, e.g., average SST 1980-2020)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Dynamic (timeseries, e.g., daily SST)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Why Git </a:t>
            </a:r>
            <a:endParaRPr/>
          </a:p>
        </p:txBody>
      </p:sp>
      <p:sp>
        <p:nvSpPr>
          <p:cNvPr id="120" name="Google Shape;120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Complete control on changes made to your system.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Best suited for reproducible research case studies, projects, tutorials, and media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An ideal team project management platform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8"/>
          <p:cNvPicPr preferRelativeResize="0"/>
          <p:nvPr/>
        </p:nvPicPr>
        <p:blipFill rotWithShape="1">
          <a:blip r:embed="rId3">
            <a:alphaModFix/>
          </a:blip>
          <a:srcRect b="36479" l="0" r="0" t="3333"/>
          <a:stretch/>
        </p:blipFill>
        <p:spPr>
          <a:xfrm>
            <a:off x="495300" y="230945"/>
            <a:ext cx="11544300" cy="6398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9"/>
          <p:cNvPicPr preferRelativeResize="0"/>
          <p:nvPr/>
        </p:nvPicPr>
        <p:blipFill rotWithShape="1">
          <a:blip r:embed="rId3">
            <a:alphaModFix/>
          </a:blip>
          <a:srcRect b="53219" l="0" r="16959" t="3968"/>
          <a:stretch/>
        </p:blipFill>
        <p:spPr>
          <a:xfrm>
            <a:off x="-326085" y="546100"/>
            <a:ext cx="12518085" cy="59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2021-03-24T09:52:34Z</dcterms:created>
  <dc:creator>Kisei Tanaka</dc:creator>
</cp:coreProperties>
</file>